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0" r:id="rId5"/>
    <p:sldId id="269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5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BD7"/>
    <a:srgbClr val="766AC0"/>
    <a:srgbClr val="3B3BEF"/>
    <a:srgbClr val="CCE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3C1B-D0F2-4B99-B756-E721891A46FE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9941F-954F-4AC9-AD86-CF6D9B111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6;&#1086;&#1084;&#1072;&#1085;\Desktop\&#1087;&#1088;&#1077;&#1079;&#1077;&#1085;&#1090;&#1072;&#1094;&#1080;&#1080;%20&#1085;&#1072;%20&#1075;&#1086;&#1088;&#1086;&#1076;\&#1048;&#1089;&#1090;&#1086;&#1088;&#1080;&#1103;%20&#1087;&#1077;&#1089;&#1085;&#1080;%20&#1057;&#1080;&#1085;&#1080;&#1081;%20&#1087;&#1083;&#1072;&#1090;&#1086;&#1095;&#1077;&#1082;\4.%20&#1045;&#1083;&#1077;&#1085;&#1072;%20&#1042;&#1072;&#1077;&#1085;&#1075;&#1072;%20-%20&#1057;&#1080;&#1085;&#1080;&#1081;%20&#1087;&#1083;&#1072;&#1090;&#1086;&#1095;&#1077;&#1082;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001material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yandex.ru/i" TargetMode="External"/><Relationship Id="rId4" Type="http://schemas.openxmlformats.org/officeDocument/2006/relationships/hyperlink" Target="http://muzruk.info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6;&#1086;&#1084;&#1072;&#1085;\Desktop\&#1087;&#1088;&#1077;&#1079;&#1077;&#1085;&#1090;&#1072;&#1094;&#1080;&#1080;%20&#1085;&#1072;%20&#1075;&#1086;&#1088;&#1086;&#1076;\&#1048;&#1089;&#1090;&#1086;&#1088;&#1080;&#1103;%20&#1087;&#1077;&#1089;&#1085;&#1080;%20&#1057;&#1080;&#1085;&#1080;&#1081;%20&#1087;&#1083;&#1072;&#1090;&#1086;&#1095;&#1077;&#1082;\1.%20&#1057;&#1080;&#1085;&#1080;&#1081;%20&#1087;&#1083;&#1072;&#1090;&#1086;&#1095;&#1077;&#1082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6;&#1086;&#1084;&#1072;&#1085;\Desktop\&#1087;&#1088;&#1077;&#1079;&#1077;&#1085;&#1090;&#1072;&#1094;&#1080;&#1080;%20&#1085;&#1072;%20&#1075;&#1086;&#1088;&#1086;&#1076;\&#1048;&#1089;&#1090;&#1086;&#1088;&#1080;&#1103;%20&#1087;&#1077;&#1089;&#1085;&#1080;%20&#1057;&#1080;&#1085;&#1080;&#1081;%20&#1087;&#1083;&#1072;&#1090;&#1086;&#1095;&#1077;&#1082;\2.%20&#1056;&#1091;&#1089;&#1083;&#1072;&#1085;&#1086;&#1074;&#1072;%20&#1051;&#1080;&#1076;&#1080;&#1103;%20-%20&#1057;&#1080;&#1085;&#1080;&#1081;%20&#1087;&#1083;&#1072;&#1090;&#1086;&#1095;&#1077;&#1082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file:///C:\Users\&#1056;&#1086;&#1084;&#1072;&#1085;\Desktop\&#1087;&#1088;&#1077;&#1079;&#1077;&#1085;&#1090;&#1072;&#1094;&#1080;&#1080;%20&#1085;&#1072;%20&#1075;&#1086;&#1088;&#1086;&#1076;\&#1048;&#1089;&#1090;&#1086;&#1088;&#1080;&#1103;%20&#1087;&#1077;&#1089;&#1085;&#1080;%20&#1057;&#1080;&#1085;&#1080;&#1081;%20&#1087;&#1083;&#1072;&#1090;&#1086;&#1095;&#1077;&#1082;\&#1050;&#1083;&#1072;&#1074;&#1076;&#1080;&#1103;%20&#1064;&#1091;&#1083;&#1100;&#1078;&#1077;&#1085;&#1082;&#1086;%20-%20&#1057;&#1080;&#1085;&#1080;&#1081;%20&#1087;&#1083;&#1072;&#1090;&#1086;&#1095;&#1077;&#1082;%20.mp3" TargetMode="External"/><Relationship Id="rId7" Type="http://schemas.openxmlformats.org/officeDocument/2006/relationships/image" Target="../media/image19.jpeg"/><Relationship Id="rId2" Type="http://schemas.openxmlformats.org/officeDocument/2006/relationships/audio" Target="file:///C:\Users\&#1056;&#1086;&#1084;&#1072;&#1085;\Desktop\&#1087;&#1088;&#1077;&#1079;&#1077;&#1085;&#1090;&#1072;&#1094;&#1080;&#1080;%20&#1085;&#1072;%20&#1075;&#1086;&#1088;&#1086;&#1076;\&#1048;&#1089;&#1090;&#1086;&#1088;&#1080;&#1103;%20&#1087;&#1077;&#1089;&#1085;&#1080;%20&#1057;&#1080;&#1085;&#1080;&#1081;%20&#1087;&#1083;&#1072;&#1090;&#1086;&#1095;&#1077;&#1082;\&#1050;&#1083;&#1072;&#1074;&#1076;&#1080;&#1103;%20&#1064;&#1091;&#1083;&#1100;&#1078;&#1077;&#1085;&#1082;&#1086;,%20&#1076;&#1078;&#1072;&#1079;-&#1086;&#1088;&#1082;&#1077;&#1089;&#1090;&#1088;%20&#1087;_&#1091;%20&#1040;&#1083;&#1077;&#1082;&#1089;&#1077;&#1103;%20&#1057;&#1077;&#1084;&#1077;&#1085;&#1086;&#1074;&#1072;%20-%20&#1057;&#1080;&#1085;&#1080;&#1081;%20&#1087;&#1083;&#1072;&#1090;&#1086;&#1095;&#1077;&#1082;%20(1943%20&#1075;.)%20.mp3" TargetMode="External"/><Relationship Id="rId1" Type="http://schemas.openxmlformats.org/officeDocument/2006/relationships/audio" Target="file:///C:\Users\&#1056;&#1086;&#1084;&#1072;&#1085;\Desktop\&#1087;&#1088;&#1077;&#1079;&#1077;&#1085;&#1090;&#1072;&#1094;&#1080;&#1080;%20&#1085;&#1072;%20&#1075;&#1086;&#1088;&#1086;&#1076;\&#1048;&#1089;&#1090;&#1086;&#1088;&#1080;&#1103;%20&#1087;&#1077;&#1089;&#1085;&#1080;%20&#1057;&#1080;&#1085;&#1080;&#1081;%20&#1087;&#1083;&#1072;&#1090;&#1086;&#1095;&#1077;&#1082;\3.%20&#1050;&#1083;&#1072;&#1074;&#1076;&#1080;&#1103;%20&#1064;&#1091;&#1083;&#1100;&#1078;&#1077;&#1085;&#1082;&#1086;,%20&#1076;&#1078;&#1072;&#1079;-&#1086;&#1088;&#1082;&#1077;&#1089;&#1090;&#1088;%20&#1087;_&#1091;%20&#1040;&#1083;&#1077;&#1082;&#1089;&#1077;&#1103;%20&#1057;&#1077;&#1084;&#1077;&#1085;&#1086;&#1074;&#1072;%20-%20&#1057;&#1080;&#1085;&#1080;&#1081;%20&#1087;&#1083;&#1072;&#1090;&#1086;&#1095;&#1077;&#1082;%20(1943%20&#1075;.).mp3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4.jpe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6064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Лучшая презентация, посвященная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«70-летию Победы в Великой Отечественной войне 1941-1945 годов»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Роман\Desktop\music-backgrou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18864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Лучшая презентация, посвященная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«70-летию Победы в Великой Отечественной войне 1941-1945 годов»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6387165"/>
            <a:ext cx="3131840" cy="338554"/>
          </a:xfrm>
          <a:prstGeom prst="rect">
            <a:avLst/>
          </a:prstGeom>
          <a:solidFill>
            <a:srgbClr val="FF9900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buNone/>
            </a:pP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1628800"/>
            <a:ext cx="684076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создания песни</a:t>
            </a:r>
          </a:p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«Синий платочек»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446449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воспоминаний редактора газеты «За Родину» - Александра Львовича Плющ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«Сохранилась газета с заметкой, рассказывавшей и о том, как восприняли эту песню  в одной из  дивизий. Особенно пришлась она по душе пулемётчикам.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они так и считали, что песня эта про них написана, коль заключают её слова: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«Строчит пулемётчик за синий платочек…»</a:t>
            </a:r>
          </a:p>
        </p:txBody>
      </p:sp>
      <p:pic>
        <p:nvPicPr>
          <p:cNvPr id="5" name="Содержимое 4" descr="1352204124_za-rodinu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860032" y="260648"/>
            <a:ext cx="4120009" cy="62116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3501008"/>
            <a:ext cx="439248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«Пулемётчик Онищенко после того, как прочел стихи про синий платочек, наклеил на щиток своего «максима» портрет жены. «Ну как, Анюта, дадим фрицам прикурить?» — и нажимает гашетку. Конечно, сразу нашлись подражатели. Теперь, пожалуй, нет ни одного пулемётного щитка без портрета жены, матери, невесты. И доты свои величают теперь пулемётчики по имени близких.»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260648"/>
            <a:ext cx="50760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ноябре 1942 года на экраны страны вышел фильм режиссера Михаила Слуцкого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«Концерт — фронту» </a:t>
            </a:r>
          </a:p>
        </p:txBody>
      </p:sp>
      <p:pic>
        <p:nvPicPr>
          <p:cNvPr id="6146" name="Picture 2" descr="http://turbopic.org/img/2011_08/07/f295c0de-8a20-4d64-9792-e26f5a09f3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240360" cy="44386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8" name="Picture 4" descr="http://www.kino-teatr.ru/acter/album/37271/227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4176464" cy="3147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4211960" y="4869160"/>
            <a:ext cx="4572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в нём прозвучал впервые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максимовский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вариант «Синего платочка»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исполнении К.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Шульженко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Вскоре была выпущена открытка с этой песней. Её и сегодня хранят в семьях многих фронтовиков как дорогую реликвию.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826675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Сколько заветных платочков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Носим мы в сердце с собой!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Радости встречи, девичьи плечи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Помним в страде боевой.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За них, родных,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Любимых, желанных таких,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Строчит пулемётчик, за синий платочек,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Что был на плечах дорогих!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Песня живет, уже почти 76 лет.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Ежегодно, в День Победы, звучит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максимовский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вариант песни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исполнении современных артистов, в различной музыкальной обработке.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Синенький, скромный платочек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Падал с опущенных плеч.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 говорила, что не забудешь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Ласковых, радостных встреч.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Порой ночной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распрощались с тобой…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Нет больше ночек!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Где ты, платочек,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Милый, желанный, родной?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ic.pics.livejournal.com/journal_frozen/32155388/11079/11079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8144" y="1196752"/>
            <a:ext cx="2160240" cy="2972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1" name="Picture 5" descr="C:\Users\Роман\Desktop\b549606ed918cc7c40727a1fd3673fbe_w960_h72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3816424" cy="27174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5148064" y="4293096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Помню, как в памятный вечер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Падал платочек твой с плеч,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провожала и обещала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Синий платочек сберечь.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пусть со мной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Нет сегодня любимой, родной,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Знаю, с любовью ты к изголовью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Прячешь платок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6237312"/>
            <a:ext cx="180019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Ани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Лорак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41490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3933056"/>
            <a:ext cx="158417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Ваенга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4. Елена Ваенга - Синий плато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Письма твои получая,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Слышу я голос живой.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между строчек синий платочек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Снова встаёт предо мной.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часто в бой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Провожает меня облик твой,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Чувствую, рядом с любящим взглядом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Ты постоянно со мной.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motti.ru/upload/iblock/70e/70e923160bbaf0785de1c58d4996ee81.jpg"/>
          <p:cNvPicPr>
            <a:picLocks noChangeAspect="1" noChangeArrowheads="1"/>
          </p:cNvPicPr>
          <p:nvPr/>
        </p:nvPicPr>
        <p:blipFill>
          <a:blip r:embed="rId3" cstate="print"/>
          <a:srcRect t="4487"/>
          <a:stretch>
            <a:fillRect/>
          </a:stretch>
        </p:blipFill>
        <p:spPr bwMode="auto">
          <a:xfrm>
            <a:off x="4067944" y="332656"/>
            <a:ext cx="4762500" cy="30659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4427984" y="3789040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Сколько заветных платочков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Носим в шинелях с собой!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Нежные речи,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Девичьи плечи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Помним в страде боевой.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 них, родных,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Желанных, любимых таких.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Строчит пулемётчик за синий платочек,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был на плечах дорогих!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3140968"/>
            <a:ext cx="172819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группа «Фабрика»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www.vokrug.tv/pic/person/c/8/b/6/medium_c8b6abd4f5975b1360566084079caa3e.jpe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51520" y="3501008"/>
            <a:ext cx="4104456" cy="28832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2699792" y="6093296"/>
            <a:ext cx="165618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Татьяна Буланова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Роман\Desktop\фон презентации\d393442536-aksessuary-batik-platok-siyanie-sinego-n8342.jpg"/>
          <p:cNvPicPr>
            <a:picLocks noChangeAspect="1" noChangeArrowheads="1"/>
          </p:cNvPicPr>
          <p:nvPr/>
        </p:nvPicPr>
        <p:blipFill>
          <a:blip r:embed="rId2" cstate="print"/>
          <a:srcRect b="48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764705"/>
            <a:ext cx="7488832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История создания песни «Синий платочек»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i="1" dirty="0" smtClean="0">
                <a:hlinkClick r:id="rId3"/>
              </a:rPr>
              <a:t>http://1001material.ru/</a:t>
            </a:r>
            <a:r>
              <a:rPr lang="ru-RU" i="1" dirty="0" smtClean="0"/>
              <a:t> </a:t>
            </a:r>
          </a:p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</a:t>
            </a:r>
            <a:r>
              <a:rPr lang="en-US" i="1" u="sng" dirty="0" smtClean="0">
                <a:solidFill>
                  <a:srgbClr val="3B3BEF"/>
                </a:solidFill>
                <a:hlinkClick r:id="rId4"/>
              </a:rPr>
              <a:t>http://muzruk.info</a:t>
            </a:r>
            <a:endParaRPr lang="ru-RU" i="1" u="sng" dirty="0" smtClean="0">
              <a:solidFill>
                <a:srgbClr val="3B3BEF"/>
              </a:solidFill>
              <a:hlinkClick r:id="rId4"/>
            </a:endParaRPr>
          </a:p>
          <a:p>
            <a:pPr algn="ctr"/>
            <a:r>
              <a:rPr lang="en-US" i="1" u="sng" dirty="0" smtClean="0">
                <a:solidFill>
                  <a:srgbClr val="3B3BEF"/>
                </a:solidFill>
                <a:hlinkClick r:id="rId4"/>
              </a:rPr>
              <a:t>/</a:t>
            </a:r>
            <a:r>
              <a:rPr lang="en-US" i="1" dirty="0" smtClean="0">
                <a:hlinkClick r:id="rId5"/>
              </a:rPr>
              <a:t>http://yandex.ru/i</a:t>
            </a:r>
            <a:endParaRPr lang="ru-RU" i="1" dirty="0" smtClean="0"/>
          </a:p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Музыкальное сопровождение презентации:</a:t>
            </a:r>
          </a:p>
          <a:p>
            <a:pPr algn="ctr"/>
            <a:r>
              <a:rPr lang="ru-RU" b="1" i="1" dirty="0" smtClean="0">
                <a:solidFill>
                  <a:srgbClr val="311BD7"/>
                </a:solidFill>
                <a:latin typeface="Times New Roman" pitchFamily="18" charset="0"/>
                <a:cs typeface="Times New Roman" pitchFamily="18" charset="0"/>
              </a:rPr>
              <a:t>Песня «Синий платочек» в исполнении</a:t>
            </a:r>
          </a:p>
          <a:p>
            <a:pPr algn="ctr"/>
            <a:r>
              <a:rPr lang="ru-RU" b="1" i="1" dirty="0" smtClean="0">
                <a:solidFill>
                  <a:srgbClr val="311BD7"/>
                </a:solidFill>
                <a:latin typeface="Times New Roman" pitchFamily="18" charset="0"/>
                <a:cs typeface="Times New Roman" pitchFamily="18" charset="0"/>
              </a:rPr>
              <a:t>Лидии Руслановой</a:t>
            </a:r>
          </a:p>
          <a:p>
            <a:pPr algn="ctr"/>
            <a:r>
              <a:rPr lang="ru-RU" b="1" i="1" dirty="0" smtClean="0">
                <a:solidFill>
                  <a:srgbClr val="311BD7"/>
                </a:solidFill>
                <a:latin typeface="Times New Roman" pitchFamily="18" charset="0"/>
                <a:cs typeface="Times New Roman" pitchFamily="18" charset="0"/>
              </a:rPr>
              <a:t>Клавдии </a:t>
            </a:r>
            <a:r>
              <a:rPr lang="ru-RU" b="1" i="1" dirty="0" err="1" smtClean="0">
                <a:solidFill>
                  <a:srgbClr val="311BD7"/>
                </a:solidFill>
                <a:latin typeface="Times New Roman" pitchFamily="18" charset="0"/>
                <a:cs typeface="Times New Roman" pitchFamily="18" charset="0"/>
              </a:rPr>
              <a:t>Шульженко</a:t>
            </a:r>
            <a:endParaRPr lang="ru-RU" b="1" i="1" dirty="0" smtClean="0">
              <a:solidFill>
                <a:srgbClr val="311B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311BD7"/>
                </a:solidFill>
                <a:latin typeface="Times New Roman" pitchFamily="18" charset="0"/>
                <a:cs typeface="Times New Roman" pitchFamily="18" charset="0"/>
              </a:rPr>
              <a:t>Елены </a:t>
            </a:r>
            <a:r>
              <a:rPr lang="ru-RU" b="1" i="1" dirty="0" err="1" smtClean="0">
                <a:solidFill>
                  <a:srgbClr val="311BD7"/>
                </a:solidFill>
                <a:latin typeface="Times New Roman" pitchFamily="18" charset="0"/>
                <a:cs typeface="Times New Roman" pitchFamily="18" charset="0"/>
              </a:rPr>
              <a:t>Ваенги</a:t>
            </a:r>
            <a:endParaRPr lang="ru-RU" b="1" i="1" dirty="0" smtClean="0">
              <a:solidFill>
                <a:srgbClr val="311B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311BD7"/>
              </a:solidFill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Роман\Desktop\фон презентации\d393442536-aksessuary-batik-platok-siyanie-sinego-n8342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149080"/>
            <a:ext cx="75608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фон презентации\d393442536-aksessuary-batik-platok-siyanie-sinego-n8342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708920"/>
            <a:ext cx="44462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Пока слышна она – живут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родине берёзы,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Есть нежность, преданность и труд,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праведные слёзы.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4365104"/>
            <a:ext cx="399593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в Судный день на зов трубы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Мотив её воскреснет.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нету жизни без судьбы.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без судьбы нет песни. 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поэт  Николай  Добронравов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92696"/>
            <a:ext cx="3528392" cy="120032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Наверно, Бог один даёт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Патенты на бессмертье.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 эта песня проживёт,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минимум, столетья</a:t>
            </a:r>
          </a:p>
        </p:txBody>
      </p:sp>
      <p:pic>
        <p:nvPicPr>
          <p:cNvPr id="7" name="1. Синий плато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Содержимое 4" descr="74019180_large_genre_003 (1)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851920" y="548680"/>
            <a:ext cx="5111750" cy="5904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251520" y="404664"/>
            <a:ext cx="3456384" cy="6186309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Счастливая и необычная судьба у песни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«Синий платочек»: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она родилась дважды.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1939 году, впервые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прозвучала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незатейливая мелодия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Советский Союз приехали участники популярного польского эстрадного коллектива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джаз».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1940 года ансамбль гастролировал в Москве. Концерты его проходили в саду «Эрмитаж».  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одном из них побывал поэт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драматург Яков Маркович Галицкий.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pic>
        <p:nvPicPr>
          <p:cNvPr id="4" name="Содержимое 4" descr="Ежи.jpg"/>
          <p:cNvPicPr>
            <a:picLocks noChangeAspect="1"/>
          </p:cNvPicPr>
          <p:nvPr/>
        </p:nvPicPr>
        <p:blipFill>
          <a:blip r:embed="rId3" cstate="print"/>
          <a:srcRect l="15645" b="6054"/>
          <a:stretch>
            <a:fillRect/>
          </a:stretch>
        </p:blipFill>
        <p:spPr>
          <a:xfrm flipH="1">
            <a:off x="251520" y="260648"/>
            <a:ext cx="3024336" cy="32450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4653136"/>
            <a:ext cx="5184576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несколько дней состоялась премьера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песни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«Синий платочек» в сопровождении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джаза»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её спел солист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Станислав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Ляндау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6" name="Picture 4" descr="https://covers.openlibrary.org/a/id/5732375-M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t="3870"/>
          <a:stretch>
            <a:fillRect/>
          </a:stretch>
        </p:blipFill>
        <p:spPr bwMode="auto">
          <a:xfrm flipH="1">
            <a:off x="6300191" y="3507912"/>
            <a:ext cx="2520279" cy="32107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3563888" y="188640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Среди многочисленных  импровизаций композитора и пианиста  джаз-оркестра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Ежи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Петерсбурского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, прозвучавших в концерте, одна особенно понравилась Якову Марковичу Галицкому.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Во время концерта, 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подтекстовал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понравившуюся мелодию. Слова про девичий синий платочек наполнили её новым смыслом, как бы вдохнули жизнь.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После концерта поэт познакомился с композитором, показал ему набросок своих стихов.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429000"/>
            <a:ext cx="3168352" cy="307777"/>
          </a:xfrm>
          <a:prstGeom prst="rect">
            <a:avLst/>
          </a:prstGeom>
          <a:solidFill>
            <a:srgbClr val="CCE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Ежи 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Петерсбурский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6453336"/>
            <a:ext cx="2664296" cy="307777"/>
          </a:xfrm>
          <a:prstGeom prst="rect">
            <a:avLst/>
          </a:prstGeom>
          <a:solidFill>
            <a:srgbClr val="CCE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Станислав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Ляндау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fon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260649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пластинку в довоенные годы «Синий платочек» записан был только однажды.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этикетке пластинки, выпущенной Ленинградской фабрикой, указаны авторы слов и музыки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Галицкий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Петерсбургский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сполнительница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популярная в те годы певица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Юровская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аккомпаниатор — пианист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Борис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Мандрус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Синий платочек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2304256" cy="2273936"/>
          </a:xfrm>
          <a:prstGeom prst="rect">
            <a:avLst/>
          </a:prstGeom>
          <a:noFill/>
        </p:spPr>
      </p:pic>
      <p:pic>
        <p:nvPicPr>
          <p:cNvPr id="4102" name="Picture 6" descr="http://reshetnikov.ucoz.com/_fr/14/1971002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23528" y="260648"/>
            <a:ext cx="2376264" cy="3614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2843808" y="2780928"/>
            <a:ext cx="6048672" cy="646331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Слушаешь сейчас эту запись и невольно задаёшься вопросом: «Ну чего в ней особенного, в этой песне?»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645024"/>
            <a:ext cx="2520280" cy="307777"/>
          </a:xfrm>
          <a:prstGeom prst="rect">
            <a:avLst/>
          </a:prstGeom>
          <a:solidFill>
            <a:srgbClr val="CCE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Екатерина Юровская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6309320"/>
            <a:ext cx="1800200" cy="307777"/>
          </a:xfrm>
          <a:prstGeom prst="rect">
            <a:avLst/>
          </a:prstGeom>
          <a:solidFill>
            <a:srgbClr val="CCE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Записана в 1940 году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3645024"/>
            <a:ext cx="3600400" cy="2862322"/>
          </a:xfrm>
          <a:prstGeom prst="rect">
            <a:avLst/>
          </a:prstGeom>
          <a:solidFill>
            <a:srgbClr val="CCECFF"/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Композитор Дмитрий Борисович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Кабалевский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объяснил популярность песни: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она лирическая;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абсолютное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сочетание текста 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музыки.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проста, незатейлива, написана 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духе старинного русского вальса.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www.russisches-musikarchiv.de/images/kabalewski-portrait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573016"/>
            <a:ext cx="2376264" cy="30099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Box 13"/>
          <p:cNvSpPr txBox="1"/>
          <p:nvPr/>
        </p:nvSpPr>
        <p:spPr>
          <a:xfrm>
            <a:off x="6516216" y="6381328"/>
            <a:ext cx="2520280" cy="307777"/>
          </a:xfrm>
          <a:prstGeom prst="rect">
            <a:avLst/>
          </a:prstGeom>
          <a:solidFill>
            <a:srgbClr val="CCE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Кабалевский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3600400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первые месяцы Великой Отечественной войны с песнями произошла странная и неожиданная метаморфоза: мирные, довоенные они стали первыми военными, обрели как бы второй, не существовавший прежде смысл, ставший главным.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Повествуя о любви и любимых, о разлуках и встречах, о родном доме и русской природе, они зазвучали как рассказы, как напоминание о тех мирных днях, той мирной жизни, за возвращение которой шла война, ради которой солдаты воевали и жертвовали собственной жизнью.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historyworlds.ru/uploads/gallery/main/56/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648183" cy="30243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4" name="Picture 4" descr="http://s53.radikal.ru/i140/1104/5b/ff951eace6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429000"/>
            <a:ext cx="4680520" cy="3096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827584" y="6237312"/>
            <a:ext cx="316835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 фото: концерты на линии фронта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212976"/>
            <a:ext cx="4824536" cy="3262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Заново родившись, песни  помогали воевать. Они стали символом и своеобразным залогом того, что мирное время вернётся, что его надо вернуть, сметя захватчиков с родной земли. 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Вспоминая об этом времени, поэт Алексей Сурков писал: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«Уже с первых дней войны стало слышно, что рядом с коваными строками «Идёт война народная, священная война» в солдатском сердце теплятся тихие лирические слова песенки «Синенький скромный платочек».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60648"/>
            <a:ext cx="45720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августе 1942 года Лидия Андреевна Русланова записала вариант «Синего платочка»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грампластинку вместе с «Землянкой» 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А. Суркова. Однако, пластинке с этой записью суждено было увидеть свет лишь сорок лет спустя, в 1982 году, поскольку в войну были изготовлены лишь матрицы и сделан с них пробный оттиск, а в тираж она не пошла.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img1.liveinternet.ru/images/attach/c/2/73/709/73709899_2158834_49813511_sur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84984"/>
            <a:ext cx="3439358" cy="29965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2" name="Picture 6" descr="http://www.kino-teatr.ru/acter/album/252749/2621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3591844" cy="27393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5436096" y="6165304"/>
            <a:ext cx="345638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Алексей Александрович Сурков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780928"/>
            <a:ext cx="36004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Лидия Андреевна Русланова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2. Русланова Лидия - Синий плато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1000" numSld="2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5" name="Picture 5" descr="C:\Users\Роман\Desktop\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4764021" cy="3573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7" name="Picture 7" descr="http://chtoby-pomnili.com/gallery/cache/1400_ruslanova_8.jpg_max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51520" y="404664"/>
            <a:ext cx="3672408" cy="308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4283968" y="404664"/>
            <a:ext cx="4572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Тема расставания и разлуки, вызванных войной, нашла отражение и в переделанной концовке довоенного «Синего платочка»,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 которым выступала в годы войны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фронте 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Лидия Андреевна Русланова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45024"/>
            <a:ext cx="331236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Ты уезжаешь далёко.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Вот беспощадный звонок.</a:t>
            </a:r>
            <a:b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у вагона</a:t>
            </a:r>
            <a:b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Ночью бессонной</a:t>
            </a:r>
            <a:b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Ты уже странно далёк.</a:t>
            </a:r>
            <a:b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Ночной порой</a:t>
            </a:r>
            <a:b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Мы распрощались с тобой.</a:t>
            </a:r>
            <a:b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Пиши, мой дружочек,</a:t>
            </a:r>
            <a:b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Хоть несколько строчек,</a:t>
            </a:r>
            <a:b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Милый, хороший, родной.</a:t>
            </a:r>
            <a:endParaRPr lang="ru-RU" i="1" dirty="0" smtClean="0">
              <a:solidFill>
                <a:srgbClr val="0681B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f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3888432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Самую широкую известность и распространение в годы войны получил, вне всякого сомнения, фронтовой вариант «Синего платочка», инициатором создания и первой исполнительницей которого стала замечательная наша певица, народная артистка Советского Союза 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Клавдия Ивановна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Шульженко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356992"/>
            <a:ext cx="4572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голоса этой популярной исполнительницы «Синий платочек» обрёл как бы второе рождение и вторую жизнь, стал одной из самых знаменитых песен военных лет.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написания стихов этого фронтового варианта “Синего платочка” — 9 апреля 1942 года. Их автор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литсотрудник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газеты «В решающий бой!» 54-й армии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фронта, лейтенант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Михаил Александрович Максимов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2-tub-ru.yandex.net/i?id=d1aaf3daa4f37af8405c9f4fc455eb6a-100-144&amp;n=33&amp;h=210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572000" y="260648"/>
            <a:ext cx="4152503" cy="27683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6" name="Picture 4" descr="http://www.echo.msk.ru/files/818352.jpg?1347212914"/>
          <p:cNvPicPr>
            <a:picLocks noChangeAspect="1" noChangeArrowheads="1"/>
          </p:cNvPicPr>
          <p:nvPr/>
        </p:nvPicPr>
        <p:blipFill>
          <a:blip r:embed="rId7" cstate="print"/>
          <a:srcRect l="9677"/>
          <a:stretch>
            <a:fillRect/>
          </a:stretch>
        </p:blipFill>
        <p:spPr bwMode="auto">
          <a:xfrm flipH="1">
            <a:off x="251520" y="3284984"/>
            <a:ext cx="4032448" cy="2952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5076056" y="2852936"/>
            <a:ext cx="37444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Клавдия Ивановна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Шульженк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021288"/>
            <a:ext cx="352839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Михаил Александрович Максимов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3. Клавдия Шульженко, джаз-оркестр п_у Алексея Семенова - Синий платочек (1943 г.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pic>
        <p:nvPicPr>
          <p:cNvPr id="10" name="3. Клавдия Шульженко, джаз-оркестр п_у Алексея Семенова - Синий платочек (1943 г.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pic>
        <p:nvPicPr>
          <p:cNvPr id="11" name="Клавдия Шульженко, джаз-оркестр п_у Алексея Семенова - Синий платочек (1943 г.)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pic>
        <p:nvPicPr>
          <p:cNvPr id="12" name="Клавдия Шульженко - Синий платочек 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1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3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922</Words>
  <Application>Microsoft Office PowerPoint</Application>
  <PresentationFormat>Экран (4:3)</PresentationFormat>
  <Paragraphs>102</Paragraphs>
  <Slides>15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Admin</cp:lastModifiedBy>
  <cp:revision>55</cp:revision>
  <dcterms:created xsi:type="dcterms:W3CDTF">2015-01-05T16:18:04Z</dcterms:created>
  <dcterms:modified xsi:type="dcterms:W3CDTF">2023-04-13T16:14:10Z</dcterms:modified>
</cp:coreProperties>
</file>